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  <p:sldId id="267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BCCA"/>
    <a:srgbClr val="337AB7"/>
    <a:srgbClr val="FF9900"/>
    <a:srgbClr val="7B53FB"/>
    <a:srgbClr val="F28AAF"/>
    <a:srgbClr val="FAA0C4"/>
    <a:srgbClr val="EE9AD6"/>
    <a:srgbClr val="B482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595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FFDB3D-F677-4BBE-BCED-0388D96C8EA5}" type="datetimeFigureOut">
              <a:rPr lang="zh-TW" altLang="en-US" smtClean="0"/>
              <a:t>2021/7/21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576B19-AD76-460A-B838-82EF4558674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4904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576B19-AD76-460A-B838-82EF45586748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07067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BB048-D927-40BA-80DD-66A2A21FFAE7}" type="datetimeFigureOut">
              <a:rPr lang="zh-TW" altLang="en-US" smtClean="0"/>
              <a:t>2021/7/21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8C777-D011-4CEB-AB2F-E29B012036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2738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BB048-D927-40BA-80DD-66A2A21FFAE7}" type="datetimeFigureOut">
              <a:rPr lang="zh-TW" altLang="en-US" smtClean="0"/>
              <a:t>2021/7/21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8C777-D011-4CEB-AB2F-E29B012036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33998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BB048-D927-40BA-80DD-66A2A21FFAE7}" type="datetimeFigureOut">
              <a:rPr lang="zh-TW" altLang="en-US" smtClean="0"/>
              <a:t>2021/7/21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8C777-D011-4CEB-AB2F-E29B012036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2254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BB048-D927-40BA-80DD-66A2A21FFAE7}" type="datetimeFigureOut">
              <a:rPr lang="zh-TW" altLang="en-US" smtClean="0"/>
              <a:t>2021/7/21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8C777-D011-4CEB-AB2F-E29B012036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919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BB048-D927-40BA-80DD-66A2A21FFAE7}" type="datetimeFigureOut">
              <a:rPr lang="zh-TW" altLang="en-US" smtClean="0"/>
              <a:t>2021/7/21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8C777-D011-4CEB-AB2F-E29B012036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825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BB048-D927-40BA-80DD-66A2A21FFAE7}" type="datetimeFigureOut">
              <a:rPr lang="zh-TW" altLang="en-US" smtClean="0"/>
              <a:t>2021/7/21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8C777-D011-4CEB-AB2F-E29B012036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1450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BB048-D927-40BA-80DD-66A2A21FFAE7}" type="datetimeFigureOut">
              <a:rPr lang="zh-TW" altLang="en-US" smtClean="0"/>
              <a:t>2021/7/21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8C777-D011-4CEB-AB2F-E29B012036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8515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BB048-D927-40BA-80DD-66A2A21FFAE7}" type="datetimeFigureOut">
              <a:rPr lang="zh-TW" altLang="en-US" smtClean="0"/>
              <a:t>2021/7/21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8C777-D011-4CEB-AB2F-E29B012036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89267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BB048-D927-40BA-80DD-66A2A21FFAE7}" type="datetimeFigureOut">
              <a:rPr lang="zh-TW" altLang="en-US" smtClean="0"/>
              <a:t>2021/7/21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8C777-D011-4CEB-AB2F-E29B012036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0025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BB048-D927-40BA-80DD-66A2A21FFAE7}" type="datetimeFigureOut">
              <a:rPr lang="zh-TW" altLang="en-US" smtClean="0"/>
              <a:t>2021/7/21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8C777-D011-4CEB-AB2F-E29B012036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0212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BB048-D927-40BA-80DD-66A2A21FFAE7}" type="datetimeFigureOut">
              <a:rPr lang="zh-TW" altLang="en-US" smtClean="0"/>
              <a:t>2021/7/21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B8C777-D011-4CEB-AB2F-E29B012036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4123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7BB048-D927-40BA-80DD-66A2A21FFAE7}" type="datetimeFigureOut">
              <a:rPr lang="zh-TW" altLang="en-US" smtClean="0"/>
              <a:t>2021/7/21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8C777-D011-4CEB-AB2F-E29B0120369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74495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37226" y="369651"/>
            <a:ext cx="6676417" cy="961315"/>
          </a:xfrm>
        </p:spPr>
        <p:txBody>
          <a:bodyPr/>
          <a:lstStyle/>
          <a:p>
            <a:r>
              <a:rPr lang="en-US" altLang="zh-TW" b="1" dirty="0" err="1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Capoo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貓貓蟲網站</a:t>
            </a:r>
            <a:endParaRPr lang="zh-TW" altLang="en-US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-63438" y="1792587"/>
            <a:ext cx="6413769" cy="2462541"/>
          </a:xfrm>
        </p:spPr>
        <p:txBody>
          <a:bodyPr>
            <a:normAutofit/>
          </a:bodyPr>
          <a:lstStyle/>
          <a:p>
            <a:r>
              <a:rPr lang="zh-TW" altLang="en-US" sz="3200" b="1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指導老師：陳政德、許雅婷、</a:t>
            </a:r>
            <a:endParaRPr lang="en-US" altLang="zh-TW" sz="3200" b="1" dirty="0" smtClean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3200" b="1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陳思方</a:t>
            </a:r>
            <a:r>
              <a:rPr lang="zh-TW" altLang="en-US" sz="32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、何柏杰</a:t>
            </a:r>
            <a:r>
              <a:rPr lang="zh-TW" altLang="en-US" sz="3200" b="1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　老師</a:t>
            </a:r>
            <a:endParaRPr lang="en-US" altLang="zh-TW" sz="3200" b="1" dirty="0" smtClean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3200" b="1" dirty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報告者</a:t>
            </a:r>
            <a:r>
              <a:rPr lang="zh-TW" altLang="en-US" sz="3200" b="1" dirty="0" smtClean="0">
                <a:solidFill>
                  <a:srgbClr val="FFC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：黃郁綺</a:t>
            </a:r>
            <a:endParaRPr lang="zh-TW" altLang="en-US" sz="3200" b="1" dirty="0">
              <a:solidFill>
                <a:srgbClr val="FFC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9290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B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角矩形 6"/>
          <p:cNvSpPr/>
          <p:nvPr/>
        </p:nvSpPr>
        <p:spPr>
          <a:xfrm>
            <a:off x="221380" y="264476"/>
            <a:ext cx="11806989" cy="630958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562600" cy="1325563"/>
          </a:xfrm>
        </p:spPr>
        <p:txBody>
          <a:bodyPr>
            <a:noAutofit/>
          </a:bodyPr>
          <a:lstStyle/>
          <a:p>
            <a:r>
              <a:rPr lang="zh-TW" altLang="en-US" sz="6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商品內容</a:t>
            </a:r>
          </a:p>
        </p:txBody>
      </p:sp>
      <p:sp>
        <p:nvSpPr>
          <p:cNvPr id="6" name="矩形 5"/>
          <p:cNvSpPr/>
          <p:nvPr/>
        </p:nvSpPr>
        <p:spPr>
          <a:xfrm>
            <a:off x="910624" y="1385179"/>
            <a:ext cx="3054984" cy="11882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8097742" y="555424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卡特島網頁的複刻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736" y="1574812"/>
            <a:ext cx="4952741" cy="235432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736" y="3929135"/>
            <a:ext cx="4952741" cy="2342157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612" y="788713"/>
            <a:ext cx="4358416" cy="1925433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5078" y="2714146"/>
            <a:ext cx="4358416" cy="2044090"/>
          </a:xfrm>
          <a:prstGeom prst="rect">
            <a:avLst/>
          </a:prstGeom>
        </p:spPr>
      </p:pic>
      <p:sp>
        <p:nvSpPr>
          <p:cNvPr id="16" name="向右箭號 15"/>
          <p:cNvSpPr/>
          <p:nvPr/>
        </p:nvSpPr>
        <p:spPr>
          <a:xfrm rot="16200000">
            <a:off x="4932628" y="4647727"/>
            <a:ext cx="1316879" cy="221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4649382" y="5474651"/>
            <a:ext cx="1800493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TW" altLang="en-US" dirty="0" smtClean="0"/>
              <a:t>浮動的導覽資訊</a:t>
            </a:r>
            <a:endParaRPr lang="zh-TW" altLang="en-US" dirty="0"/>
          </a:p>
        </p:txBody>
      </p:sp>
      <p:sp>
        <p:nvSpPr>
          <p:cNvPr id="17" name="向下箭號 16"/>
          <p:cNvSpPr/>
          <p:nvPr/>
        </p:nvSpPr>
        <p:spPr>
          <a:xfrm rot="10800000" flipH="1">
            <a:off x="8994286" y="4626149"/>
            <a:ext cx="166270" cy="8485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向右箭號 18"/>
          <p:cNvSpPr/>
          <p:nvPr/>
        </p:nvSpPr>
        <p:spPr>
          <a:xfrm rot="10800000">
            <a:off x="4690794" y="3086770"/>
            <a:ext cx="755777" cy="2988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5456041" y="1810745"/>
            <a:ext cx="461665" cy="193899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dirty="0" smtClean="0"/>
              <a:t>提供加減商品數量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2422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B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角矩形 6"/>
          <p:cNvSpPr/>
          <p:nvPr/>
        </p:nvSpPr>
        <p:spPr>
          <a:xfrm>
            <a:off x="221380" y="264476"/>
            <a:ext cx="11806989" cy="630958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562600" cy="1325563"/>
          </a:xfrm>
        </p:spPr>
        <p:txBody>
          <a:bodyPr>
            <a:noAutofit/>
          </a:bodyPr>
          <a:lstStyle/>
          <a:p>
            <a:r>
              <a:rPr lang="zh-TW" altLang="en-US" sz="6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實體商店</a:t>
            </a:r>
          </a:p>
        </p:txBody>
      </p:sp>
      <p:sp>
        <p:nvSpPr>
          <p:cNvPr id="6" name="矩形 5"/>
          <p:cNvSpPr/>
          <p:nvPr/>
        </p:nvSpPr>
        <p:spPr>
          <a:xfrm>
            <a:off x="910624" y="1385179"/>
            <a:ext cx="3054984" cy="11882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376" y="658766"/>
            <a:ext cx="5893778" cy="73828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254" y="1368734"/>
            <a:ext cx="5896900" cy="237773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7254" y="3712644"/>
            <a:ext cx="5896900" cy="2468616"/>
          </a:xfrm>
          <a:prstGeom prst="rect">
            <a:avLst/>
          </a:prstGeom>
        </p:spPr>
      </p:pic>
      <p:sp>
        <p:nvSpPr>
          <p:cNvPr id="17" name="向下箭號 16"/>
          <p:cNvSpPr/>
          <p:nvPr/>
        </p:nvSpPr>
        <p:spPr>
          <a:xfrm rot="5400000" flipH="1">
            <a:off x="8470514" y="5176847"/>
            <a:ext cx="341539" cy="15246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9486601" y="577134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店家相關連結</a:t>
            </a:r>
            <a:endParaRPr lang="zh-TW" altLang="en-US" dirty="0"/>
          </a:p>
        </p:txBody>
      </p:sp>
      <p:sp>
        <p:nvSpPr>
          <p:cNvPr id="16" name="向右箭號 15"/>
          <p:cNvSpPr/>
          <p:nvPr/>
        </p:nvSpPr>
        <p:spPr>
          <a:xfrm>
            <a:off x="4984076" y="4632338"/>
            <a:ext cx="1316879" cy="221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4522411" y="3486534"/>
            <a:ext cx="461665" cy="147732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dirty="0" smtClean="0"/>
              <a:t>店家相關資訊</a:t>
            </a:r>
            <a:endParaRPr lang="zh-TW" altLang="en-US" dirty="0"/>
          </a:p>
        </p:txBody>
      </p:sp>
      <p:sp>
        <p:nvSpPr>
          <p:cNvPr id="19" name="向右箭號 18"/>
          <p:cNvSpPr/>
          <p:nvPr/>
        </p:nvSpPr>
        <p:spPr>
          <a:xfrm rot="10800000">
            <a:off x="9710192" y="2890670"/>
            <a:ext cx="747924" cy="4291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10528502" y="2341337"/>
            <a:ext cx="461665" cy="240065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dirty="0" smtClean="0"/>
              <a:t>點擊查詢店家是否營業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7119" y="1356298"/>
            <a:ext cx="2582765" cy="78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61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>
          <a:xfrm>
            <a:off x="322153" y="854012"/>
            <a:ext cx="5553547" cy="1325563"/>
          </a:xfrm>
        </p:spPr>
        <p:txBody>
          <a:bodyPr/>
          <a:lstStyle/>
          <a:p>
            <a:r>
              <a:rPr lang="zh-TW" altLang="en-US" b="1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展示結束，感謝觀看</a:t>
            </a:r>
            <a:endParaRPr lang="zh-TW" altLang="en-US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576" y="1949466"/>
            <a:ext cx="2842034" cy="284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22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729902" cy="1325563"/>
          </a:xfrm>
        </p:spPr>
        <p:txBody>
          <a:bodyPr>
            <a:normAutofit/>
          </a:bodyPr>
          <a:lstStyle/>
          <a:p>
            <a:r>
              <a:rPr lang="zh-TW" altLang="en-US" sz="60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目錄</a:t>
            </a:r>
            <a:endParaRPr lang="zh-TW" altLang="en-US" sz="60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996120" y="1768508"/>
            <a:ext cx="7373565" cy="1325563"/>
          </a:xfrm>
          <a:prstGeom prst="roundRect">
            <a:avLst/>
          </a:prstGeom>
          <a:gradFill>
            <a:gsLst>
              <a:gs pos="0">
                <a:schemeClr val="bg2"/>
              </a:gs>
              <a:gs pos="64000">
                <a:srgbClr val="9ABCCA"/>
              </a:gs>
              <a:gs pos="100000">
                <a:srgbClr val="337AB7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5000" dirty="0" smtClean="0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1.</a:t>
            </a:r>
            <a:r>
              <a:rPr lang="zh-TW" altLang="en-US" sz="5000" dirty="0" smtClean="0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  </a:t>
            </a:r>
            <a:r>
              <a:rPr lang="zh-TW" altLang="en-US" sz="5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動機與使用技術</a:t>
            </a:r>
            <a:endParaRPr lang="zh-TW" altLang="en-US" sz="5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2996120" y="3333039"/>
            <a:ext cx="7373565" cy="1325563"/>
          </a:xfrm>
          <a:prstGeom prst="roundRect">
            <a:avLst/>
          </a:prstGeom>
          <a:gradFill>
            <a:gsLst>
              <a:gs pos="0">
                <a:schemeClr val="bg2"/>
              </a:gs>
              <a:gs pos="64000">
                <a:srgbClr val="9ABCCA"/>
              </a:gs>
              <a:gs pos="100000">
                <a:srgbClr val="337AB7"/>
              </a:gs>
            </a:gsLst>
            <a:lin ang="54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5000" dirty="0" smtClean="0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2.</a:t>
            </a:r>
            <a:r>
              <a:rPr lang="zh-TW" altLang="en-US" sz="5000" dirty="0" smtClean="0">
                <a:solidFill>
                  <a:schemeClr val="tx2">
                    <a:lumMod val="50000"/>
                  </a:schemeClr>
                </a:solidFill>
                <a:latin typeface="Arial Black" panose="020B0A04020102020204" pitchFamily="34" charset="0"/>
                <a:ea typeface="微軟正黑體" panose="020B0604030504040204" pitchFamily="34" charset="-120"/>
              </a:rPr>
              <a:t>  </a:t>
            </a:r>
            <a:r>
              <a:rPr lang="zh-TW" altLang="en-US" sz="5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網頁介紹</a:t>
            </a:r>
            <a:endParaRPr lang="zh-TW" altLang="en-US" sz="5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26851" y="1352145"/>
            <a:ext cx="1731523" cy="87549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41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562600" cy="1325563"/>
          </a:xfrm>
        </p:spPr>
        <p:txBody>
          <a:bodyPr>
            <a:noAutofit/>
          </a:bodyPr>
          <a:lstStyle/>
          <a:p>
            <a:r>
              <a:rPr lang="zh-TW" altLang="en-US" sz="60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動機與使用技術</a:t>
            </a:r>
            <a:endParaRPr lang="zh-TW" altLang="en-US" sz="60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38200" y="1381329"/>
            <a:ext cx="5562600" cy="9727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 6"/>
          <p:cNvSpPr/>
          <p:nvPr/>
        </p:nvSpPr>
        <p:spPr>
          <a:xfrm>
            <a:off x="838200" y="1826877"/>
            <a:ext cx="10582072" cy="1198426"/>
          </a:xfrm>
          <a:prstGeom prst="roundRect">
            <a:avLst/>
          </a:prstGeom>
          <a:gradFill>
            <a:gsLst>
              <a:gs pos="2667">
                <a:schemeClr val="bg2"/>
              </a:gs>
              <a:gs pos="60000">
                <a:srgbClr val="9ABCCA"/>
              </a:gs>
              <a:gs pos="100000">
                <a:srgbClr val="337AB7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把近期課堂所學與自己的喜好結合呈現。</a:t>
            </a:r>
            <a:endParaRPr lang="en-US" altLang="zh-TW" sz="24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希望呈現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出</a:t>
            </a:r>
            <a:r>
              <a:rPr lang="zh-TW" altLang="en-US" sz="24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自己也喜歡的一個介紹網頁。</a:t>
            </a:r>
            <a:endParaRPr lang="en-US" altLang="zh-TW" sz="2400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236" y="4364919"/>
            <a:ext cx="2160551" cy="1814525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932" y="4521597"/>
            <a:ext cx="1499619" cy="1463043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162" y="3906612"/>
            <a:ext cx="3023289" cy="2693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653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562600" cy="1325563"/>
          </a:xfrm>
        </p:spPr>
        <p:txBody>
          <a:bodyPr>
            <a:noAutofit/>
          </a:bodyPr>
          <a:lstStyle/>
          <a:p>
            <a:r>
              <a:rPr lang="zh-TW" altLang="en-US" sz="6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網頁介紹</a:t>
            </a:r>
          </a:p>
        </p:txBody>
      </p:sp>
      <p:sp>
        <p:nvSpPr>
          <p:cNvPr id="6" name="矩形 5"/>
          <p:cNvSpPr/>
          <p:nvPr/>
        </p:nvSpPr>
        <p:spPr>
          <a:xfrm>
            <a:off x="910624" y="1381329"/>
            <a:ext cx="3091004" cy="12154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754829" y="1725617"/>
            <a:ext cx="21603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zh-TW" altLang="en-US" sz="3600" b="1" dirty="0" smtClean="0">
                <a:solidFill>
                  <a:srgbClr val="FF9900"/>
                </a:solidFill>
                <a:latin typeface="Segoe UI Black" panose="020B0A02040204020203" pitchFamily="34" charset="0"/>
              </a:rPr>
              <a:t>首頁</a:t>
            </a:r>
            <a:endParaRPr lang="en-US" altLang="zh-TW" sz="3600" b="1" dirty="0" smtClean="0">
              <a:solidFill>
                <a:srgbClr val="FF990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u"/>
            </a:pPr>
            <a:r>
              <a:rPr lang="zh-TW" altLang="en-US" sz="3600" b="1" dirty="0" smtClean="0">
                <a:solidFill>
                  <a:srgbClr val="FF9900"/>
                </a:solidFill>
                <a:latin typeface="Segoe UI Black" panose="020B0A02040204020203" pitchFamily="34" charset="0"/>
              </a:rPr>
              <a:t>關於</a:t>
            </a:r>
            <a:endParaRPr lang="en-US" altLang="zh-TW" sz="3600" b="1" dirty="0" smtClean="0">
              <a:solidFill>
                <a:srgbClr val="FF990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u"/>
            </a:pPr>
            <a:r>
              <a:rPr lang="zh-TW" altLang="en-US" sz="3600" b="1" dirty="0" smtClean="0">
                <a:solidFill>
                  <a:srgbClr val="FF9900"/>
                </a:solidFill>
                <a:latin typeface="Segoe UI Black" panose="020B0A02040204020203" pitchFamily="34" charset="0"/>
              </a:rPr>
              <a:t>成員</a:t>
            </a:r>
            <a:endParaRPr lang="en-US" altLang="zh-TW" sz="3600" b="1" dirty="0" smtClean="0">
              <a:solidFill>
                <a:srgbClr val="FF990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658703" y="3392740"/>
            <a:ext cx="321699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zh-TW" altLang="en-US" sz="3600" b="1" dirty="0">
                <a:solidFill>
                  <a:srgbClr val="FF9900"/>
                </a:solidFill>
                <a:latin typeface="Gadugi" panose="020B0502040204020203" pitchFamily="34" charset="0"/>
              </a:rPr>
              <a:t>作品集</a:t>
            </a:r>
            <a:endParaRPr lang="en-US" altLang="zh-TW" sz="3600" b="1" dirty="0">
              <a:solidFill>
                <a:srgbClr val="FF990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u"/>
            </a:pPr>
            <a:r>
              <a:rPr lang="zh-TW" altLang="en-US" sz="3600" b="1" dirty="0">
                <a:solidFill>
                  <a:srgbClr val="FF9900"/>
                </a:solidFill>
                <a:latin typeface="Gadugi" panose="020B0502040204020203" pitchFamily="34" charset="0"/>
              </a:rPr>
              <a:t>周邊</a:t>
            </a:r>
            <a:endParaRPr lang="en-US" altLang="zh-TW" sz="3600" b="1" dirty="0">
              <a:solidFill>
                <a:srgbClr val="FF990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571500" indent="-571500">
              <a:buFont typeface="Wingdings" panose="05000000000000000000" pitchFamily="2" charset="2"/>
              <a:buChar char="u"/>
            </a:pPr>
            <a:r>
              <a:rPr lang="zh-TW" altLang="en-US" sz="3600" b="1" dirty="0">
                <a:solidFill>
                  <a:srgbClr val="FF9900"/>
                </a:solidFill>
                <a:latin typeface="Gadugi" panose="020B0502040204020203" pitchFamily="34" charset="0"/>
              </a:rPr>
              <a:t>實體商店</a:t>
            </a:r>
            <a:endParaRPr lang="en-US" altLang="zh-TW" sz="3600" b="1" dirty="0">
              <a:solidFill>
                <a:srgbClr val="FF9900"/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72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B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角矩形 6"/>
          <p:cNvSpPr/>
          <p:nvPr/>
        </p:nvSpPr>
        <p:spPr>
          <a:xfrm>
            <a:off x="221380" y="264476"/>
            <a:ext cx="11806989" cy="630958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562600" cy="1325563"/>
          </a:xfrm>
        </p:spPr>
        <p:txBody>
          <a:bodyPr>
            <a:noAutofit/>
          </a:bodyPr>
          <a:lstStyle/>
          <a:p>
            <a:r>
              <a:rPr lang="zh-TW" altLang="en-US" sz="60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首頁</a:t>
            </a:r>
            <a:endParaRPr lang="zh-TW" altLang="en-US" sz="60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10624" y="1385179"/>
            <a:ext cx="1579079" cy="11769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74" y="1820496"/>
            <a:ext cx="3744214" cy="2495533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725" y="4277986"/>
            <a:ext cx="3744215" cy="1705149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9915" y="597331"/>
            <a:ext cx="5512896" cy="2610759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9915" y="3419266"/>
            <a:ext cx="5477487" cy="2563869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336191" y="2679359"/>
            <a:ext cx="461665" cy="193899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dirty="0" smtClean="0"/>
              <a:t>每秒更換愛心顏色</a:t>
            </a:r>
            <a:endParaRPr lang="zh-TW" altLang="en-US" dirty="0"/>
          </a:p>
        </p:txBody>
      </p:sp>
      <p:sp>
        <p:nvSpPr>
          <p:cNvPr id="16" name="向右箭號 15"/>
          <p:cNvSpPr/>
          <p:nvPr/>
        </p:nvSpPr>
        <p:spPr>
          <a:xfrm>
            <a:off x="838200" y="2813851"/>
            <a:ext cx="902307" cy="235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向下箭號 16"/>
          <p:cNvSpPr/>
          <p:nvPr/>
        </p:nvSpPr>
        <p:spPr>
          <a:xfrm rot="10800000">
            <a:off x="3188948" y="5354650"/>
            <a:ext cx="271605" cy="7383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3032911" y="612564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最新消息文字跳動</a:t>
            </a:r>
            <a:endParaRPr lang="zh-TW" altLang="en-US" dirty="0"/>
          </a:p>
        </p:txBody>
      </p:sp>
      <p:sp>
        <p:nvSpPr>
          <p:cNvPr id="19" name="向右箭號 18"/>
          <p:cNvSpPr/>
          <p:nvPr/>
        </p:nvSpPr>
        <p:spPr>
          <a:xfrm rot="10800000">
            <a:off x="9415604" y="2462543"/>
            <a:ext cx="1213164" cy="2168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10726220" y="902100"/>
            <a:ext cx="461665" cy="522354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dirty="0" smtClean="0"/>
              <a:t>圖片於卷軸抵達時出現動畫 ，卷軸滾回有消失動畫</a:t>
            </a:r>
            <a:endParaRPr lang="en-US" altLang="zh-TW" dirty="0" smtClean="0"/>
          </a:p>
        </p:txBody>
      </p:sp>
      <p:sp>
        <p:nvSpPr>
          <p:cNvPr id="21" name="向右箭號 20"/>
          <p:cNvSpPr/>
          <p:nvPr/>
        </p:nvSpPr>
        <p:spPr>
          <a:xfrm rot="10800000">
            <a:off x="9415604" y="5246242"/>
            <a:ext cx="1213164" cy="2168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向下箭號 21"/>
          <p:cNvSpPr/>
          <p:nvPr/>
        </p:nvSpPr>
        <p:spPr>
          <a:xfrm>
            <a:off x="5410982" y="3513873"/>
            <a:ext cx="209791" cy="3443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/>
          <p:cNvSpPr txBox="1"/>
          <p:nvPr/>
        </p:nvSpPr>
        <p:spPr>
          <a:xfrm>
            <a:off x="5332491" y="315181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滾動視差圖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8137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B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角矩形 6"/>
          <p:cNvSpPr/>
          <p:nvPr/>
        </p:nvSpPr>
        <p:spPr>
          <a:xfrm>
            <a:off x="221380" y="264476"/>
            <a:ext cx="11806989" cy="630958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562600" cy="1325563"/>
          </a:xfrm>
        </p:spPr>
        <p:txBody>
          <a:bodyPr>
            <a:noAutofit/>
          </a:bodyPr>
          <a:lstStyle/>
          <a:p>
            <a:r>
              <a:rPr lang="zh-TW" altLang="en-US" sz="6000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關於</a:t>
            </a:r>
            <a:endParaRPr lang="zh-TW" altLang="en-US" sz="6000" b="1" dirty="0">
              <a:solidFill>
                <a:srgbClr val="0070C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10624" y="1385179"/>
            <a:ext cx="1579079" cy="11769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79848" y="2718947"/>
            <a:ext cx="461665" cy="17081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dirty="0" smtClean="0"/>
              <a:t>各頁面的輪播圖</a:t>
            </a:r>
            <a:endParaRPr lang="zh-TW" altLang="en-US" dirty="0"/>
          </a:p>
        </p:txBody>
      </p:sp>
      <p:sp>
        <p:nvSpPr>
          <p:cNvPr id="17" name="向下箭號 16"/>
          <p:cNvSpPr/>
          <p:nvPr/>
        </p:nvSpPr>
        <p:spPr>
          <a:xfrm rot="10800000">
            <a:off x="3188948" y="5354650"/>
            <a:ext cx="271605" cy="73833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/>
          <p:cNvSpPr txBox="1"/>
          <p:nvPr/>
        </p:nvSpPr>
        <p:spPr>
          <a:xfrm>
            <a:off x="11390856" y="4507245"/>
            <a:ext cx="461665" cy="147732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dirty="0" smtClean="0"/>
              <a:t>相關連結網站</a:t>
            </a:r>
            <a:endParaRPr lang="en-US" altLang="zh-TW" dirty="0" smtClean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407" y="4500733"/>
            <a:ext cx="4658061" cy="1732662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253" y="3510561"/>
            <a:ext cx="4672446" cy="98054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1779" y="850486"/>
            <a:ext cx="5093199" cy="187985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1780" y="2731404"/>
            <a:ext cx="5093198" cy="195705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1779" y="4668767"/>
            <a:ext cx="5093199" cy="1702230"/>
          </a:xfrm>
          <a:prstGeom prst="rect">
            <a:avLst/>
          </a:prstGeom>
        </p:spPr>
      </p:pic>
      <p:sp>
        <p:nvSpPr>
          <p:cNvPr id="21" name="向右箭號 20"/>
          <p:cNvSpPr/>
          <p:nvPr/>
        </p:nvSpPr>
        <p:spPr>
          <a:xfrm rot="10800000">
            <a:off x="10463509" y="5984573"/>
            <a:ext cx="1213164" cy="2168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9490" y="1554241"/>
            <a:ext cx="4668215" cy="2037576"/>
          </a:xfrm>
          <a:prstGeom prst="rect">
            <a:avLst/>
          </a:prstGeom>
        </p:spPr>
      </p:pic>
      <p:sp>
        <p:nvSpPr>
          <p:cNvPr id="18" name="向右箭號 17"/>
          <p:cNvSpPr/>
          <p:nvPr/>
        </p:nvSpPr>
        <p:spPr>
          <a:xfrm rot="16200000">
            <a:off x="1341468" y="3858258"/>
            <a:ext cx="902307" cy="235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1262258" y="3637190"/>
            <a:ext cx="461665" cy="193899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dirty="0" smtClean="0"/>
              <a:t>各頁面的導覽連結</a:t>
            </a:r>
            <a:endParaRPr lang="zh-TW" altLang="en-US" dirty="0"/>
          </a:p>
        </p:txBody>
      </p:sp>
      <p:sp>
        <p:nvSpPr>
          <p:cNvPr id="16" name="向右箭號 15"/>
          <p:cNvSpPr/>
          <p:nvPr/>
        </p:nvSpPr>
        <p:spPr>
          <a:xfrm>
            <a:off x="838200" y="2813851"/>
            <a:ext cx="902307" cy="235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23539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B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角矩形 6"/>
          <p:cNvSpPr/>
          <p:nvPr/>
        </p:nvSpPr>
        <p:spPr>
          <a:xfrm>
            <a:off x="221380" y="264476"/>
            <a:ext cx="11806989" cy="630958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562600" cy="1325563"/>
          </a:xfrm>
        </p:spPr>
        <p:txBody>
          <a:bodyPr>
            <a:noAutofit/>
          </a:bodyPr>
          <a:lstStyle/>
          <a:p>
            <a:r>
              <a:rPr lang="zh-TW" altLang="en-US" sz="6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成員</a:t>
            </a:r>
          </a:p>
        </p:txBody>
      </p:sp>
      <p:sp>
        <p:nvSpPr>
          <p:cNvPr id="6" name="矩形 5"/>
          <p:cNvSpPr/>
          <p:nvPr/>
        </p:nvSpPr>
        <p:spPr>
          <a:xfrm>
            <a:off x="910624" y="1385179"/>
            <a:ext cx="1579079" cy="11769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2369120" y="1888037"/>
            <a:ext cx="461665" cy="240065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dirty="0" smtClean="0"/>
              <a:t>提供各成員的導覽功能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9238911" y="2970906"/>
            <a:ext cx="1015663" cy="240065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dirty="0"/>
              <a:t>，並提供返回上方功能</a:t>
            </a:r>
            <a:endParaRPr lang="en-US" altLang="zh-TW" dirty="0"/>
          </a:p>
          <a:p>
            <a:endParaRPr lang="en-US" altLang="zh-TW" dirty="0" smtClean="0"/>
          </a:p>
          <a:p>
            <a:r>
              <a:rPr lang="zh-TW" altLang="en-US" dirty="0" smtClean="0"/>
              <a:t>滑鼠</a:t>
            </a:r>
            <a:r>
              <a:rPr lang="zh-TW" altLang="en-US" dirty="0"/>
              <a:t>移動到時改變</a:t>
            </a:r>
            <a:r>
              <a:rPr lang="zh-TW" altLang="en-US" dirty="0" smtClean="0"/>
              <a:t>樣式</a:t>
            </a:r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2911" y="454401"/>
            <a:ext cx="5542209" cy="229383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911" y="2752512"/>
            <a:ext cx="5542209" cy="193066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5491" y="4618351"/>
            <a:ext cx="5542209" cy="1853315"/>
          </a:xfrm>
          <a:prstGeom prst="rect">
            <a:avLst/>
          </a:prstGeom>
        </p:spPr>
      </p:pic>
      <p:sp>
        <p:nvSpPr>
          <p:cNvPr id="21" name="向右箭號 20"/>
          <p:cNvSpPr/>
          <p:nvPr/>
        </p:nvSpPr>
        <p:spPr>
          <a:xfrm rot="10800000">
            <a:off x="7968538" y="4062827"/>
            <a:ext cx="1213164" cy="2168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右箭號 15"/>
          <p:cNvSpPr/>
          <p:nvPr/>
        </p:nvSpPr>
        <p:spPr>
          <a:xfrm>
            <a:off x="2659087" y="1673642"/>
            <a:ext cx="902307" cy="235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618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B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角矩形 6"/>
          <p:cNvSpPr/>
          <p:nvPr/>
        </p:nvSpPr>
        <p:spPr>
          <a:xfrm>
            <a:off x="221380" y="264476"/>
            <a:ext cx="11806989" cy="630958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7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562600" cy="1325563"/>
          </a:xfrm>
        </p:spPr>
        <p:txBody>
          <a:bodyPr>
            <a:noAutofit/>
          </a:bodyPr>
          <a:lstStyle/>
          <a:p>
            <a:r>
              <a:rPr lang="zh-TW" altLang="en-US" sz="6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作品集</a:t>
            </a:r>
          </a:p>
        </p:txBody>
      </p:sp>
      <p:sp>
        <p:nvSpPr>
          <p:cNvPr id="6" name="矩形 5"/>
          <p:cNvSpPr/>
          <p:nvPr/>
        </p:nvSpPr>
        <p:spPr>
          <a:xfrm>
            <a:off x="910624" y="1385179"/>
            <a:ext cx="2278324" cy="16188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3008622" y="2710742"/>
            <a:ext cx="461665" cy="240065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dirty="0" smtClean="0"/>
              <a:t>點擊圖片出現大圖觀賞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8953550" y="2402360"/>
            <a:ext cx="461665" cy="12464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dirty="0" smtClean="0"/>
              <a:t>百葉窗效果</a:t>
            </a:r>
            <a:endParaRPr lang="en-US" altLang="zh-TW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567" y="453690"/>
            <a:ext cx="5372983" cy="160297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3457" y="2056663"/>
            <a:ext cx="5390093" cy="2258243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567" y="4314453"/>
            <a:ext cx="5380156" cy="2259150"/>
          </a:xfrm>
          <a:prstGeom prst="rect">
            <a:avLst/>
          </a:prstGeom>
        </p:spPr>
      </p:pic>
      <p:sp>
        <p:nvSpPr>
          <p:cNvPr id="19" name="向右箭號 18"/>
          <p:cNvSpPr/>
          <p:nvPr/>
        </p:nvSpPr>
        <p:spPr>
          <a:xfrm rot="10800000">
            <a:off x="7554046" y="2813851"/>
            <a:ext cx="1213164" cy="2168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 dirty="0"/>
          </a:p>
        </p:txBody>
      </p:sp>
      <p:sp>
        <p:nvSpPr>
          <p:cNvPr id="16" name="向右箭號 15"/>
          <p:cNvSpPr/>
          <p:nvPr/>
        </p:nvSpPr>
        <p:spPr>
          <a:xfrm>
            <a:off x="3656627" y="3277577"/>
            <a:ext cx="902307" cy="2353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09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ABCC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角矩形 6"/>
          <p:cNvSpPr/>
          <p:nvPr/>
        </p:nvSpPr>
        <p:spPr>
          <a:xfrm>
            <a:off x="221380" y="264476"/>
            <a:ext cx="11806989" cy="6309580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5562600" cy="1325563"/>
          </a:xfrm>
        </p:spPr>
        <p:txBody>
          <a:bodyPr>
            <a:noAutofit/>
          </a:bodyPr>
          <a:lstStyle/>
          <a:p>
            <a:r>
              <a:rPr lang="zh-TW" altLang="en-US" sz="6000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周邊</a:t>
            </a:r>
          </a:p>
        </p:txBody>
      </p:sp>
      <p:sp>
        <p:nvSpPr>
          <p:cNvPr id="6" name="矩形 5"/>
          <p:cNvSpPr/>
          <p:nvPr/>
        </p:nvSpPr>
        <p:spPr>
          <a:xfrm>
            <a:off x="910624" y="1385179"/>
            <a:ext cx="1579079" cy="11769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6981616" y="517176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提供商品詳細內容連結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971" y="1846289"/>
            <a:ext cx="5587634" cy="234846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03" y="4198875"/>
            <a:ext cx="5587633" cy="1926771"/>
          </a:xfrm>
          <a:prstGeom prst="rect">
            <a:avLst/>
          </a:prstGeom>
        </p:spPr>
      </p:pic>
      <p:sp>
        <p:nvSpPr>
          <p:cNvPr id="16" name="向右箭號 15"/>
          <p:cNvSpPr/>
          <p:nvPr/>
        </p:nvSpPr>
        <p:spPr>
          <a:xfrm>
            <a:off x="1008762" y="3221980"/>
            <a:ext cx="1316879" cy="221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355" y="1162520"/>
            <a:ext cx="4675796" cy="1927542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6409" y="3090063"/>
            <a:ext cx="4719960" cy="1929806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547097" y="2370179"/>
            <a:ext cx="461665" cy="193899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TW" altLang="en-US" dirty="0" smtClean="0"/>
              <a:t>點擊照片更換照片</a:t>
            </a:r>
            <a:endParaRPr lang="zh-TW" altLang="en-US" dirty="0"/>
          </a:p>
        </p:txBody>
      </p:sp>
      <p:sp>
        <p:nvSpPr>
          <p:cNvPr id="17" name="向下箭號 16"/>
          <p:cNvSpPr/>
          <p:nvPr/>
        </p:nvSpPr>
        <p:spPr>
          <a:xfrm rot="10800000">
            <a:off x="7939177" y="4227514"/>
            <a:ext cx="288934" cy="9347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495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183</Words>
  <Application>Microsoft Office PowerPoint</Application>
  <PresentationFormat>寬螢幕</PresentationFormat>
  <Paragraphs>48</Paragraphs>
  <Slides>12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2" baseType="lpstr">
      <vt:lpstr>微軟正黑體</vt:lpstr>
      <vt:lpstr>新細明體</vt:lpstr>
      <vt:lpstr>Arial</vt:lpstr>
      <vt:lpstr>Arial Black</vt:lpstr>
      <vt:lpstr>Calibri</vt:lpstr>
      <vt:lpstr>Calibri Light</vt:lpstr>
      <vt:lpstr>Gadugi</vt:lpstr>
      <vt:lpstr>Segoe UI Black</vt:lpstr>
      <vt:lpstr>Wingdings</vt:lpstr>
      <vt:lpstr>Office 佈景主題</vt:lpstr>
      <vt:lpstr>Capoo 貓貓蟲網站</vt:lpstr>
      <vt:lpstr>目錄</vt:lpstr>
      <vt:lpstr>動機與使用技術</vt:lpstr>
      <vt:lpstr>網頁介紹</vt:lpstr>
      <vt:lpstr>首頁</vt:lpstr>
      <vt:lpstr>關於</vt:lpstr>
      <vt:lpstr>成員</vt:lpstr>
      <vt:lpstr>作品集</vt:lpstr>
      <vt:lpstr>周邊</vt:lpstr>
      <vt:lpstr>商品內容</vt:lpstr>
      <vt:lpstr>實體商店</vt:lpstr>
      <vt:lpstr>展示結束，感謝觀看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user</dc:creator>
  <cp:lastModifiedBy>USER</cp:lastModifiedBy>
  <cp:revision>23</cp:revision>
  <dcterms:created xsi:type="dcterms:W3CDTF">2021-06-12T04:14:50Z</dcterms:created>
  <dcterms:modified xsi:type="dcterms:W3CDTF">2021-07-21T04:56:16Z</dcterms:modified>
</cp:coreProperties>
</file>